
<file path=[Content_Types].xml><?xml version="1.0" encoding="utf-8"?>
<Types xmlns="http://schemas.openxmlformats.org/package/2006/content-types">
  <Default Extension="png" ContentType="image/png"/>
  <Default Extension="svg" ContentType="image/svg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007" autoAdjust="0"/>
    <p:restoredTop sz="94660"/>
  </p:normalViewPr>
  <p:slideViewPr>
    <p:cSldViewPr snapToGrid="0">
      <p:cViewPr varScale="1">
        <p:scale>
          <a:sx n="63" d="100"/>
          <a:sy n="63" d="100"/>
        </p:scale>
        <p:origin x="91" y="52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png>
</file>

<file path=ppt/media/image2.sv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xmlns="" id="{8FC84D0A-865B-92D4-AF56-BEC3E0E1C13E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xmlns="" id="{EAFB21E1-98A9-248E-22C0-F1B0AFD405B8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xmlns="" id="{4FEFAAE4-246B-E2AE-5F0E-52089ABA8E3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53E0C8B-D22E-4C0A-924D-E23D5FF52CB9}" type="datetimeFigureOut">
              <a:rPr lang="en-US" smtClean="0"/>
              <a:t>11/16/2025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xmlns="" id="{051ADEED-E21D-D511-DDAC-7B4F37D225B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xmlns="" id="{8E310519-2C51-0649-670A-F79C8327761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633B04C-318D-4A6B-8604-D720DD30C5B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995588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xmlns="" id="{C9F1E37A-A766-D17B-1974-EA234A82DCD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xmlns="" id="{A38629C5-6F63-5069-3050-CD7BFD0BF172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xmlns="" id="{B66DF962-314D-02D6-207D-3F089684FF7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53E0C8B-D22E-4C0A-924D-E23D5FF52CB9}" type="datetimeFigureOut">
              <a:rPr lang="en-US" smtClean="0"/>
              <a:t>11/16/2025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xmlns="" id="{5E0666FD-B56A-9C64-4F9B-DFC3E1C0FD8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xmlns="" id="{7D8E6395-A4F9-4048-E941-04E4FEF04CB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633B04C-318D-4A6B-8604-D720DD30C5B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77544727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xmlns="" id="{74A3BC05-9FF1-558C-9D74-961ECD8F25FB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xmlns="" id="{7340DAC5-FC5F-DF08-09DB-C7795430896A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xmlns="" id="{5607297F-D9A1-9910-566E-B08013CED71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53E0C8B-D22E-4C0A-924D-E23D5FF52CB9}" type="datetimeFigureOut">
              <a:rPr lang="en-US" smtClean="0"/>
              <a:t>11/16/2025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xmlns="" id="{594A54CF-AFEA-AE0B-045D-8B402119F75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xmlns="" id="{7D479EE1-C498-5817-69D2-32DB9A611B0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633B04C-318D-4A6B-8604-D720DD30C5B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4242595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xmlns="" id="{4191BC9A-E11F-2A57-B5F8-E69F58C7BAC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xmlns="" id="{3D234E94-F79C-2919-837E-C0CB86B34638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xmlns="" id="{B4CA2F26-DA55-E7BC-BDC1-7EA15BE65AC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53E0C8B-D22E-4C0A-924D-E23D5FF52CB9}" type="datetimeFigureOut">
              <a:rPr lang="en-US" smtClean="0"/>
              <a:t>11/16/2025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xmlns="" id="{01F932F0-AF57-2926-8995-030039996F9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xmlns="" id="{8D5E9BBA-C836-0A3A-1DC0-E6D94A04A00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633B04C-318D-4A6B-8604-D720DD30C5B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767332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xmlns="" id="{153BC7A6-62EA-F784-5E69-289F675ECB0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xmlns="" id="{CF9C6B14-7B11-022E-4479-A52A7F25D5B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xmlns="" id="{328CB446-9EA7-806B-741F-E287B9A2A05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53E0C8B-D22E-4C0A-924D-E23D5FF52CB9}" type="datetimeFigureOut">
              <a:rPr lang="en-US" smtClean="0"/>
              <a:t>11/16/2025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xmlns="" id="{24B067C2-F749-96A2-395F-3D95CF977BF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xmlns="" id="{1A227DFB-1D9D-BB7C-8A60-6F9173D677E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633B04C-318D-4A6B-8604-D720DD30C5B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894376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xmlns="" id="{A1247109-3896-052D-763A-0460E1C53A3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xmlns="" id="{722A4ADC-A310-C297-9C54-A1D85FD1AEF3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xmlns="" id="{3CA7CEF5-4042-B023-8690-35123BE2FDB6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xmlns="" id="{845CD44B-E5C0-7FED-1610-C3787DED007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53E0C8B-D22E-4C0A-924D-E23D5FF52CB9}" type="datetimeFigureOut">
              <a:rPr lang="en-US" smtClean="0"/>
              <a:t>11/16/2025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xmlns="" id="{E60BCC67-326A-DEC2-45E3-FEFBBB74DD8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xmlns="" id="{76DDFEEA-EBCE-B67C-B252-8172ED5400D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633B04C-318D-4A6B-8604-D720DD30C5B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4258080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xmlns="" id="{8C638225-CCD4-C556-8D49-8AF2623C8328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xmlns="" id="{8BF36016-4A6C-6428-666F-851C06D8C45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xmlns="" id="{0AC09576-1152-DD45-8941-BAF1AEA4FA2D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xmlns="" id="{0924377E-3F0A-7844-B8CC-C3F742FA2EB7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xmlns="" id="{01A2E01F-8AFC-4927-6E8C-AC162B24440B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xmlns="" id="{142824F7-53F0-7746-73C9-DC98D97C621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53E0C8B-D22E-4C0A-924D-E23D5FF52CB9}" type="datetimeFigureOut">
              <a:rPr lang="en-US" smtClean="0"/>
              <a:t>11/16/2025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xmlns="" id="{F881587F-0EFD-4306-1BEA-AAF5D3D2CE1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xmlns="" id="{49FAEFE7-B713-7E4C-C84C-7932B90310D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633B04C-318D-4A6B-8604-D720DD30C5B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9636787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xmlns="" id="{031DA25F-3CBF-BA06-C43F-9B29520E4D2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xmlns="" id="{4B254BF7-72DF-D403-F8DC-A826F466E04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53E0C8B-D22E-4C0A-924D-E23D5FF52CB9}" type="datetimeFigureOut">
              <a:rPr lang="en-US" smtClean="0"/>
              <a:t>11/16/2025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xmlns="" id="{2EDCBEF7-9A34-C058-A3F9-E2173AB215E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xmlns="" id="{5ABA07E8-0163-8EAB-021B-F79422C6031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633B04C-318D-4A6B-8604-D720DD30C5B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5447141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xmlns="" id="{4AE1AD30-74D5-0D21-EC44-6D8D3FA47EE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53E0C8B-D22E-4C0A-924D-E23D5FF52CB9}" type="datetimeFigureOut">
              <a:rPr lang="en-US" smtClean="0"/>
              <a:t>11/16/2025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xmlns="" id="{DD851A71-4A2E-E7C3-B705-68B213A3C9F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xmlns="" id="{B58D368B-4F5E-E44C-DD4F-4A0ECF79347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633B04C-318D-4A6B-8604-D720DD30C5B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00048961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xmlns="" id="{5781A067-8F5F-F23E-58A8-94836B49394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xmlns="" id="{DD418A4E-5C55-7698-94C2-AF9DCFD47B14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xmlns="" id="{8196BDCD-E863-4F95-A792-2EDB416A821C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xmlns="" id="{486A198E-BF9D-A61C-5181-8A11887C332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53E0C8B-D22E-4C0A-924D-E23D5FF52CB9}" type="datetimeFigureOut">
              <a:rPr lang="en-US" smtClean="0"/>
              <a:t>11/16/2025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xmlns="" id="{835F3F1B-2889-B881-E71E-B941E7F00CC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xmlns="" id="{845923C3-1E6A-1897-D6A0-062D0EDFDBB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633B04C-318D-4A6B-8604-D720DD30C5B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7874117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xmlns="" id="{0D445128-C1F0-56CE-5939-3338D120DF8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xmlns="" id="{3CD6A5CB-9BDD-EEBE-2002-4057FEE39627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xmlns="" id="{41D62766-68CC-7354-4E2A-61B9ADCB4818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xmlns="" id="{C17CF23A-EC41-9F55-3F3F-6EAB5C224FD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53E0C8B-D22E-4C0A-924D-E23D5FF52CB9}" type="datetimeFigureOut">
              <a:rPr lang="en-US" smtClean="0"/>
              <a:t>11/16/2025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xmlns="" id="{080DBDEB-172B-8D88-C93A-913FAF53F65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xmlns="" id="{14AA2F64-F3F9-4259-2086-28A428EB14B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633B04C-318D-4A6B-8604-D720DD30C5B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7575691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xmlns="" id="{D4AC9AB9-8BB4-9B60-330E-9F80F2B9A068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xmlns="" id="{957FF7F5-6B36-106E-3B03-BD6CC28EEA0B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xmlns="" id="{43C336AB-4580-65CE-4C9C-EAFE66636381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53E0C8B-D22E-4C0A-924D-E23D5FF52CB9}" type="datetimeFigureOut">
              <a:rPr lang="en-US" smtClean="0"/>
              <a:t>11/16/2025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xmlns="" id="{8914904C-80AA-5305-0D9D-CF47BF31F3F1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xmlns="" id="{D2541C31-EB9D-71FC-B834-E3E837909825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633B04C-318D-4A6B-8604-D720DD30C5B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9032210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svg"/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5" name="Graphic 5" descr="Airplane with solid fill" hidden="1">
            <a:extLst>
              <a:ext uri="{FF2B5EF4-FFF2-40B4-BE49-F238E27FC236}">
                <a16:creationId xmlns:a16="http://schemas.microsoft.com/office/drawing/2014/main" xmlns="" id="{36AB33D1-95B7-E628-B017-2FEA6CB171DC}"/>
              </a:ext>
            </a:extLst>
          </p:cNvPr>
          <p:cNvPicPr>
            <a:picLocks noChangeAspect="1"/>
          </p:cNvPicPr>
          <p:nvPr/>
        </p:nvPicPr>
        <p:blipFill>
          <a:blip r:embed="rId2">
            <a:extLst>
              <a:ext uri="{96DAC541-7B7A-43D3-8B79-37D633B846F1}">
                <asvg:svgBlip xmlns:asvg="http://schemas.microsoft.com/office/drawing/2016/SVG/main" xmlns="" r:embed="rId3"/>
              </a:ext>
            </a:extLst>
          </a:blip>
          <a:stretch>
            <a:fillRect/>
          </a:stretch>
        </p:blipFill>
        <p:spPr>
          <a:xfrm>
            <a:off x="5638800" y="2971800"/>
            <a:ext cx="914400" cy="914400"/>
          </a:xfrm>
          <a:prstGeom prst="rect">
            <a:avLst/>
          </a:prstGeom>
        </p:spPr>
      </p:pic>
      <p:pic>
        <p:nvPicPr>
          <p:cNvPr id="3" name="Graphic 4" descr="Airplane with solid fill">
            <a:extLst>
              <a:ext uri="{FF2B5EF4-FFF2-40B4-BE49-F238E27FC236}">
                <a16:creationId xmlns:a16="http://schemas.microsoft.com/office/drawing/2014/main" xmlns="" id="{36AB33D1-95B7-E628-B017-2FEA6CB171DC}"/>
              </a:ext>
            </a:extLst>
          </p:cNvPr>
          <p:cNvPicPr>
            <a:picLocks noChangeAspect="1"/>
          </p:cNvPicPr>
          <p:nvPr/>
        </p:nvPicPr>
        <p:blipFill>
          <a:blip r:embed="rId2">
            <a:extLst>
              <a:ext uri="{96DAC541-7B7A-43D3-8B79-37D633B846F1}">
                <asvg:svgBlip xmlns:asvg="http://schemas.microsoft.com/office/drawing/2016/SVG/main" xmlns="" r:embed="rId3"/>
              </a:ext>
            </a:extLst>
          </a:blip>
          <a:stretch>
            <a:fillRect/>
          </a:stretch>
        </p:blipFill>
        <p:spPr>
          <a:xfrm rot="10800000">
            <a:off x="3402563" y="2057400"/>
            <a:ext cx="914400" cy="91440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2864937524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0</Words>
  <Application>Microsoft Office PowerPoint</Application>
  <PresentationFormat>Widescreen</PresentationFormat>
  <Paragraphs>0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PowerPoint Presentation</vt:lpstr>
    </vt:vector>
  </TitlesOfParts>
  <Company/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lastModifiedBy/>
  <cp:revision>1</cp:revision>
  <dcterms:created xsi:type="dcterms:W3CDTF">2025-11-16T06:44:53Z</dcterms:created>
  <dcterms:modified xsi:type="dcterms:W3CDTF">2025-11-16T06:44:58Z</dcterms:modified>
</cp:coreProperties>
</file>

<file path=docProps/thumbnail.jpeg>
</file>